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269" r:id="rId5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08/04/2016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08/04/2016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08/04/2016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08/04/2016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08/04/2016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08/04/2016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08/04/2016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08/04/2016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08/04/2016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08/04/2016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08/04/2016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08/04/2016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08/04/2016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a:t>
            </a:r>
            <a:r>
              <a:rPr lang="es-MX" dirty="0" smtClean="0"/>
              <a:t>digitales:</a:t>
            </a:r>
            <a:r>
              <a:rPr lang="es-MX" dirty="0" smtClean="0"/>
              <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645</TotalTime>
  <Words>2873</Words>
  <Application>Microsoft Office PowerPoint</Application>
  <PresentationFormat>Panorámica</PresentationFormat>
  <Paragraphs>336</Paragraphs>
  <Slides>51</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51</vt:i4>
      </vt:variant>
    </vt:vector>
  </HeadingPairs>
  <TitlesOfParts>
    <vt:vector size="62"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103</cp:revision>
  <dcterms:created xsi:type="dcterms:W3CDTF">2016-02-20T06:05:00Z</dcterms:created>
  <dcterms:modified xsi:type="dcterms:W3CDTF">2016-04-09T04:33:33Z</dcterms:modified>
</cp:coreProperties>
</file>